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09" r:id="rId4"/>
    <p:sldId id="521" r:id="rId5"/>
    <p:sldId id="520" r:id="rId6"/>
    <p:sldId id="510" r:id="rId7"/>
    <p:sldId id="522" r:id="rId8"/>
    <p:sldId id="511" r:id="rId9"/>
    <p:sldId id="512"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47732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22983</TotalTime>
  <Words>913</Words>
  <Application>Microsoft Office PowerPoint</Application>
  <PresentationFormat>Widescreen</PresentationFormat>
  <Paragraphs>126</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743</cp:revision>
  <dcterms:created xsi:type="dcterms:W3CDTF">2016-07-10T03:33:26Z</dcterms:created>
  <dcterms:modified xsi:type="dcterms:W3CDTF">2022-12-01T05:30:14Z</dcterms:modified>
</cp:coreProperties>
</file>